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7" r:id="rId2"/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82138-5460-410E-B168-1C90D85FC048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1AFE9-27F4-4367-83C6-10A321700E6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E7107-6FD9-488E-B76F-74020BE3DA1F}" type="datetimeFigureOut">
              <a:rPr lang="en-GB" smtClean="0"/>
              <a:pPr/>
              <a:t>06/03/2013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9C93A-65CA-471F-955D-E5A1CA4569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64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GCSE Speaking Assessment 				Presentation Based Discussion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412776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your first GCSE Speaking </a:t>
            </a:r>
            <a:r>
              <a:rPr lang="en-GB" dirty="0" smtClean="0"/>
              <a:t>Assessment, you are being interviewed by your French </a:t>
            </a:r>
            <a:r>
              <a:rPr lang="en-GB" dirty="0" smtClean="0"/>
              <a:t>friend for their school magazine on the topic of </a:t>
            </a:r>
            <a:r>
              <a:rPr lang="en-GB" b="1" u="sng" dirty="0" smtClean="0"/>
              <a:t>Hobbies </a:t>
            </a:r>
            <a:r>
              <a:rPr lang="en-GB" b="1" u="sng" dirty="0" smtClean="0"/>
              <a:t>and Leisure</a:t>
            </a:r>
            <a:r>
              <a:rPr lang="en-GB" dirty="0" smtClean="0"/>
              <a:t>.</a:t>
            </a:r>
          </a:p>
          <a:p>
            <a:endParaRPr lang="en-GB" b="1" u="sng" dirty="0"/>
          </a:p>
          <a:p>
            <a:r>
              <a:rPr lang="en-GB" dirty="0" smtClean="0"/>
              <a:t>The speaking test is organised in much the same way as the writing assessments.  </a:t>
            </a:r>
          </a:p>
          <a:p>
            <a:endParaRPr lang="en-GB" dirty="0"/>
          </a:p>
          <a:p>
            <a:r>
              <a:rPr lang="en-GB" dirty="0" smtClean="0"/>
              <a:t>You may be asked about:</a:t>
            </a:r>
          </a:p>
          <a:p>
            <a:r>
              <a:rPr lang="en-GB" dirty="0" smtClean="0"/>
              <a:t>Your free time – what you do, how often you do it…</a:t>
            </a:r>
          </a:p>
          <a:p>
            <a:r>
              <a:rPr lang="en-GB" dirty="0" smtClean="0"/>
              <a:t>What you like on TV and your musical preferences, and your views on the cinema…</a:t>
            </a:r>
          </a:p>
          <a:p>
            <a:r>
              <a:rPr lang="en-GB" dirty="0" smtClean="0"/>
              <a:t>Your plans for the weekend…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You will be given a number of questions to prepare.</a:t>
            </a:r>
          </a:p>
          <a:p>
            <a:endParaRPr lang="en-GB" dirty="0"/>
          </a:p>
          <a:p>
            <a:r>
              <a:rPr lang="en-GB" dirty="0" smtClean="0"/>
              <a:t>The test will be recorded and sent to the exam board.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9. Est-ce que tu vas souvent au cinéma?</a:t>
            </a:r>
            <a:endParaRPr lang="en-US" sz="24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(Descriptions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 and opinions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)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10 Tu aimes faire du shopping? Où fais-tu tes achats?</a:t>
            </a:r>
            <a:endParaRPr lang="en-US" sz="24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(Descriptions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 and opinions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)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04664"/>
            <a:ext cx="84604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1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.Qu’est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ce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tu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aimes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faire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dans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ton temps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libre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?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(free time, present tense, what you usually do + opinion)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1027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871700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2.Est-ce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tu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aimes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faire du sport?</a:t>
            </a:r>
            <a:r>
              <a:rPr kumimoji="0" lang="en-GB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(sports you do, why you like it, how often, with whom, for a team etc)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3.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Tu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préfères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quel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genre de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musique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?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(simple answer with je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préfère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…)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4.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Qu’est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ce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tu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aimes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regarder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à la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télé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?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(je </a:t>
            </a:r>
            <a:r>
              <a:rPr kumimoji="0" lang="en-GB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préfère</a:t>
            </a:r>
            <a:r>
              <a:rPr kumimoji="0" lang="en-GB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+type of programme and example)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5.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Qu’est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ce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tu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as fait le weekend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dernier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? (PAST TENSE)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6.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Qu’est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ce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que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</a:t>
            </a:r>
            <a:r>
              <a:rPr kumimoji="0" lang="en-GB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tu</a:t>
            </a:r>
            <a:r>
              <a:rPr kumimoji="0" lang="en-GB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 vas faire le weekend prochain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Times New Roman" pitchFamily="18" charset="0"/>
                <a:cs typeface="Segoe UI" pitchFamily="34" charset="0"/>
              </a:rPr>
              <a:t>? (FUTURE TENSE)</a:t>
            </a:r>
            <a:endParaRPr kumimoji="0" lang="en-GB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0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7. Qu’est-ce que tu fais normalement pendant ton temps libre?</a:t>
            </a:r>
            <a:endParaRPr lang="en-US" sz="20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(Descriptions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 and opinions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)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476672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8. Tu aimes regarder la télévision?</a:t>
            </a:r>
            <a:endParaRPr lang="en-US" sz="2400" b="1" dirty="0" smtClean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(Descriptions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 and opinions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Segoe UI" pitchFamily="34" charset="0"/>
                <a:cs typeface="Segoe UI" pitchFamily="34" charset="0"/>
              </a:rPr>
              <a:t>)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" name="Picture 3" descr="http://4.bp.blogspot.com/-BUk0w9eFe6g/T4Jhx96p5KI/AAAAAAAAApY/ZVCYdMlmUwY/s1600/notep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99692" y="152636"/>
            <a:ext cx="5256584" cy="7632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297</Words>
  <Application>Microsoft Office PowerPoint</Application>
  <PresentationFormat>On-screen Show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Northgate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ajb</dc:creator>
  <cp:lastModifiedBy>ajb</cp:lastModifiedBy>
  <cp:revision>11</cp:revision>
  <dcterms:created xsi:type="dcterms:W3CDTF">2013-01-28T16:27:44Z</dcterms:created>
  <dcterms:modified xsi:type="dcterms:W3CDTF">2013-03-06T12:38:36Z</dcterms:modified>
</cp:coreProperties>
</file>